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75" d="100"/>
          <a:sy n="75" d="100"/>
        </p:scale>
        <p:origin x="883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5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144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0744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86158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950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251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114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78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5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6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0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0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2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5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0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8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6E202-B606-4609-B914-27C9371A1F6D}" type="datetime1">
              <a:rPr lang="en-US" smtClean="0"/>
              <a:t>12/3/2025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989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640" y="-609600"/>
            <a:ext cx="7244080" cy="704088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FEA Lab Individual Project</a:t>
            </a:r>
            <a:br>
              <a:rPr lang="en-US" sz="3600" b="1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Static Structural and Explicit Dynamics Analysis of a Polygonal Model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Student:</a:t>
            </a:r>
            <a:r>
              <a:rPr lang="en-US" sz="3600" dirty="0">
                <a:solidFill>
                  <a:schemeClr val="tx1"/>
                </a:solidFill>
              </a:rPr>
              <a:t> Aqib Iqbal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Roll No:</a:t>
            </a:r>
            <a:r>
              <a:rPr lang="en-US" sz="3600" dirty="0">
                <a:solidFill>
                  <a:schemeClr val="tx1"/>
                </a:solidFill>
              </a:rPr>
              <a:t> ME-1906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Department:</a:t>
            </a:r>
            <a:r>
              <a:rPr lang="en-US" sz="3600" dirty="0">
                <a:solidFill>
                  <a:schemeClr val="tx1"/>
                </a:solidFill>
              </a:rPr>
              <a:t> Mechanical Engineering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Instructor:</a:t>
            </a:r>
            <a:r>
              <a:rPr lang="en-US" sz="3600" dirty="0">
                <a:solidFill>
                  <a:schemeClr val="tx1"/>
                </a:solidFill>
              </a:rPr>
              <a:t> Sir Affan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Software:</a:t>
            </a:r>
            <a:r>
              <a:rPr lang="en-US" sz="3600" dirty="0">
                <a:solidFill>
                  <a:schemeClr val="tx1"/>
                </a:solidFill>
              </a:rPr>
              <a:t> ANSYS Workbench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E0C17-AA05-3356-FE19-960B183BA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35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2A73-182C-5AC8-A24B-0E9A7F22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b="1" dirty="0"/>
              <a:t>Meshing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FFD8-8F90-D4DE-1CFB-7E34F5354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68849"/>
            <a:ext cx="10353762" cy="405875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 uniform mesh was generated with Element size: 1 mm</a:t>
            </a:r>
          </a:p>
          <a:p>
            <a:r>
              <a:rPr lang="en-US" sz="1600" dirty="0">
                <a:solidFill>
                  <a:schemeClr val="tx1"/>
                </a:solidFill>
              </a:rPr>
              <a:t>Element quality checked to ensure accuracy</a:t>
            </a:r>
          </a:p>
          <a:p>
            <a:r>
              <a:rPr lang="en-US" sz="1600" dirty="0">
                <a:solidFill>
                  <a:schemeClr val="tx1"/>
                </a:solidFill>
              </a:rPr>
              <a:t>Proper meshing is essential for reliable FEA results.</a:t>
            </a:r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0DCDC-352E-7267-134D-CB76A45C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2034130"/>
            <a:ext cx="9554683" cy="47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32EE-2B5D-333A-3AF0-F8E0453B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93040"/>
            <a:ext cx="10353762" cy="97045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41131B-EE50-4A96-A90F-B9F7CFC7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75" y="1524878"/>
            <a:ext cx="7111350" cy="4215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176EE-293B-1CF4-429F-681F6536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545" y="1524878"/>
            <a:ext cx="4346825" cy="421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4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66B0-3057-D72A-AE6D-566F952B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3200"/>
            <a:ext cx="10353762" cy="970450"/>
          </a:xfrm>
        </p:spPr>
        <p:txBody>
          <a:bodyPr/>
          <a:lstStyle/>
          <a:p>
            <a:r>
              <a:rPr lang="en-US" dirty="0"/>
              <a:t>Mesh Convergence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00D58D-719B-FBF3-A26D-2E8876F3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40" y="1421678"/>
            <a:ext cx="9081896" cy="46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3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E77E5E-6E62-8DDE-D801-78F18944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901" y="782320"/>
            <a:ext cx="10635339" cy="54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3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FC3783-4D40-EBE1-19E1-83D7CD610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976" y="868680"/>
            <a:ext cx="10673662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5D687E-FB62-DAB4-EE93-455782E2A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351" y="680720"/>
            <a:ext cx="10401298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60" y="335280"/>
            <a:ext cx="11216640" cy="6014720"/>
          </a:xfrm>
        </p:spPr>
        <p:txBody>
          <a:bodyPr anchor="ctr">
            <a:no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</a:rPr>
              <a:t>This project presents the finite element analysis of a custom-designed polygonal structure using ANSYS Workbench. Both </a:t>
            </a:r>
            <a:r>
              <a:rPr lang="en-US" sz="3200" b="1" dirty="0">
                <a:solidFill>
                  <a:schemeClr val="tx1"/>
                </a:solidFill>
              </a:rPr>
              <a:t>Static Structural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b="1" dirty="0">
                <a:solidFill>
                  <a:schemeClr val="tx1"/>
                </a:solidFill>
              </a:rPr>
              <a:t>Explicit Dynamics</a:t>
            </a:r>
            <a:r>
              <a:rPr lang="en-US" sz="3200" dirty="0">
                <a:solidFill>
                  <a:schemeClr val="tx1"/>
                </a:solidFill>
              </a:rPr>
              <a:t> analyses were performed. Material properties and loading conditions were uniquely defined using roll-number-based and personal parameters. A </a:t>
            </a:r>
            <a:r>
              <a:rPr lang="en-US" sz="3200" b="1" dirty="0">
                <a:solidFill>
                  <a:schemeClr val="tx1"/>
                </a:solidFill>
              </a:rPr>
              <a:t>mesh convergence study</a:t>
            </a:r>
            <a:r>
              <a:rPr lang="en-US" sz="3200" dirty="0">
                <a:solidFill>
                  <a:schemeClr val="tx1"/>
                </a:solidFill>
              </a:rPr>
              <a:t> was conducted to ensure numerical accuracy. The results include stress distribution, deformation patterns, and energy response, with a comparison between static and dynamic behavior.</a:t>
            </a:r>
            <a:endParaRPr lang="en-US" sz="3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F5FC-1367-4CE1-AF63-A25BF213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95" y="223520"/>
            <a:ext cx="10353762" cy="97045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</a:schemeClr>
                </a:solidFill>
              </a:rPr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777-7DDB-AF86-CCBA-26AA860B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The main objectives of this project were: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Create a pentagon-shaped 3D solid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Define custom material properties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Apply fixed support and remote force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Perform Static Structural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Perform Explicit Dynamics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Conduct a mesh convergence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2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D609-5FD0-AAB2-3E4E-4383576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3920" y="142240"/>
            <a:ext cx="13858240" cy="104648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95000"/>
                  </a:schemeClr>
                </a:solidFill>
              </a:rPr>
              <a:t>Geometry Creation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572629-91AB-003D-C03B-53A5339C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8720"/>
            <a:ext cx="11531600" cy="521207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geometry was created in </a:t>
            </a:r>
            <a:r>
              <a:rPr lang="en-US" b="1" dirty="0">
                <a:solidFill>
                  <a:schemeClr val="tx1"/>
                </a:solidFill>
              </a:rPr>
              <a:t>ANSYS </a:t>
            </a:r>
            <a:r>
              <a:rPr lang="en-US" b="1" dirty="0" err="1">
                <a:solidFill>
                  <a:schemeClr val="tx1"/>
                </a:solidFill>
              </a:rPr>
              <a:t>DesignModeler</a:t>
            </a:r>
            <a:r>
              <a:rPr lang="en-US" b="1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 regular </a:t>
            </a:r>
            <a:r>
              <a:rPr lang="en-US" b="1" dirty="0">
                <a:solidFill>
                  <a:schemeClr val="tx1"/>
                </a:solidFill>
              </a:rPr>
              <a:t>pentagon ( n=5)</a:t>
            </a:r>
            <a:r>
              <a:rPr lang="en-US" dirty="0">
                <a:solidFill>
                  <a:schemeClr val="tx1"/>
                </a:solidFill>
              </a:rPr>
              <a:t> was sketched on the </a:t>
            </a:r>
            <a:r>
              <a:rPr lang="en-US" b="1" dirty="0">
                <a:solidFill>
                  <a:schemeClr val="tx1"/>
                </a:solidFill>
              </a:rPr>
              <a:t>YZ plane</a:t>
            </a:r>
            <a:r>
              <a:rPr lang="en-US" dirty="0">
                <a:solidFill>
                  <a:schemeClr val="tx1"/>
                </a:solidFill>
              </a:rPr>
              <a:t> and extruded to form a 3D solid suitable for structural analysis.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E646A-EBAC-CBB9-72FF-BFA60F86B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440" y="2489200"/>
            <a:ext cx="6055360" cy="3911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089DC-8506-2571-6EBF-6324FB44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89201"/>
            <a:ext cx="5344159" cy="39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A3B5E-9E51-5E4E-899F-62851B51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-164846"/>
            <a:ext cx="10353762" cy="97045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Material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246F-D1B7-C75B-BBBE-D42150262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55" y="805604"/>
            <a:ext cx="10709244" cy="40587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material assigned to the model is </a:t>
            </a:r>
            <a:r>
              <a:rPr lang="en-US" b="1" dirty="0">
                <a:solidFill>
                  <a:schemeClr val="tx1"/>
                </a:solidFill>
              </a:rPr>
              <a:t>Aluminum</a:t>
            </a:r>
            <a:r>
              <a:rPr lang="en-US" dirty="0">
                <a:solidFill>
                  <a:schemeClr val="tx1"/>
                </a:solidFill>
              </a:rPr>
              <a:t>, with customized properties:</a:t>
            </a:r>
          </a:p>
          <a:p>
            <a:r>
              <a:rPr lang="en-US" b="1" dirty="0">
                <a:solidFill>
                  <a:schemeClr val="tx1"/>
                </a:solidFill>
              </a:rPr>
              <a:t>Young’s Modulus:</a:t>
            </a:r>
            <a:r>
              <a:rPr lang="en-US" dirty="0">
                <a:solidFill>
                  <a:schemeClr val="tx1"/>
                </a:solidFill>
              </a:rPr>
              <a:t> 6000 Pa (based on roll number: 06 × 10³)</a:t>
            </a:r>
          </a:p>
          <a:p>
            <a:r>
              <a:rPr lang="en-US" b="1" dirty="0">
                <a:solidFill>
                  <a:schemeClr val="tx1"/>
                </a:solidFill>
              </a:rPr>
              <a:t>Poisson’s Ratio:</a:t>
            </a:r>
            <a:r>
              <a:rPr lang="en-US" dirty="0">
                <a:solidFill>
                  <a:schemeClr val="tx1"/>
                </a:solidFill>
              </a:rPr>
              <a:t> 0.28</a:t>
            </a:r>
          </a:p>
          <a:p>
            <a:r>
              <a:rPr lang="en-US" b="1" dirty="0">
                <a:solidFill>
                  <a:schemeClr val="tx1"/>
                </a:solidFill>
              </a:rPr>
              <a:t>Density:</a:t>
            </a:r>
            <a:r>
              <a:rPr lang="en-US" dirty="0">
                <a:solidFill>
                  <a:schemeClr val="tx1"/>
                </a:solidFill>
              </a:rPr>
              <a:t> Standard Aluminum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F87F6-FB5B-8CAA-C356-1BECB292F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5" y="2641939"/>
            <a:ext cx="10709245" cy="40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3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2B67-6449-AF62-EB36-1DA4EDD8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23" y="-139786"/>
            <a:ext cx="10353762" cy="970450"/>
          </a:xfrm>
        </p:spPr>
        <p:txBody>
          <a:bodyPr/>
          <a:lstStyle/>
          <a:p>
            <a:r>
              <a:rPr lang="en-US" b="1" dirty="0"/>
              <a:t>Boundary Conditions (Static Structural)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453251A-6B07-F8B4-6B28-4EDB836CD9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347278" y="830664"/>
            <a:ext cx="69333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flat face of the polygon was assigned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Support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translational and rotational degrees of freedom were restricted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2AD55-1F00-AFEA-C0E9-959C51D89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816468"/>
            <a:ext cx="9966960" cy="48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6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7C19-5C29-AE36-D065-B40B1B9F3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675" y="0"/>
            <a:ext cx="10353762" cy="97045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Remote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17F9-BB38-8262-5046-7C5C3B0F9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8" y="757090"/>
            <a:ext cx="10769599" cy="4058751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A </a:t>
            </a:r>
            <a:r>
              <a:rPr lang="en-US" sz="1800" b="1" dirty="0">
                <a:solidFill>
                  <a:schemeClr val="tx1"/>
                </a:solidFill>
              </a:rPr>
              <a:t>Remote Force</a:t>
            </a:r>
            <a:r>
              <a:rPr lang="en-US" sz="1800" dirty="0">
                <a:solidFill>
                  <a:schemeClr val="tx1"/>
                </a:solidFill>
              </a:rPr>
              <a:t> was applied at a reference point positioned at </a:t>
            </a:r>
            <a:r>
              <a:rPr lang="en-US" sz="1800" b="1" dirty="0">
                <a:solidFill>
                  <a:schemeClr val="tx1"/>
                </a:solidFill>
              </a:rPr>
              <a:t>one-third of the fixed face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</a:rPr>
              <a:t>Distance = 43 / 3 = </a:t>
            </a:r>
            <a:r>
              <a:rPr lang="en-US" sz="1800" b="1" dirty="0">
                <a:solidFill>
                  <a:schemeClr val="tx1"/>
                </a:solidFill>
              </a:rPr>
              <a:t>14.33 mm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Load magnitude calculated from,  </a:t>
            </a:r>
            <a:r>
              <a:rPr lang="en-US" sz="1800" dirty="0">
                <a:solidFill>
                  <a:schemeClr val="tx1"/>
                </a:solidFill>
                <a:effectLst/>
              </a:rPr>
              <a:t>DOB Sum = (Day + Month + Year)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 = Load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Final applied load: </a:t>
            </a:r>
            <a:r>
              <a:rPr lang="en-US" sz="1800" b="1" dirty="0">
                <a:solidFill>
                  <a:schemeClr val="tx1"/>
                </a:solidFill>
              </a:rPr>
              <a:t>2021 N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34176-D9FA-1940-9330-954A3C48C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75" y="2489200"/>
            <a:ext cx="1035376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241D-25FD-1FBB-727D-085EF7F1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b="1" dirty="0"/>
              <a:t>Explicit Dynamics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A913E-AC74-BDAD-EF08-9DBFE0C4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6800"/>
            <a:ext cx="10353762" cy="405875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sz="1600" dirty="0">
                <a:solidFill>
                  <a:schemeClr val="tx1"/>
                </a:solidFill>
              </a:rPr>
              <a:t>he same fixed support face was used Force magnitude derived from USD → PKR exchange rate</a:t>
            </a:r>
          </a:p>
          <a:p>
            <a:r>
              <a:rPr lang="en-US" sz="1600" dirty="0">
                <a:solidFill>
                  <a:schemeClr val="tx1"/>
                </a:solidFill>
              </a:rPr>
              <a:t>Load applied: 285N Load behavior defined as constant using a time-history table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Total simulation time: 0.2 seconds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D1A15-D826-690F-C969-420850A8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342049"/>
            <a:ext cx="9408160" cy="424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4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3D34FB-A263-FCCE-72D8-35A070C7C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" y="589281"/>
            <a:ext cx="4460239" cy="4808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913BE-9821-C64C-2F7A-359CAF19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5524960"/>
            <a:ext cx="752855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04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87</TotalTime>
  <Words>372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Adobe Fan Heiti Std B</vt:lpstr>
      <vt:lpstr>Arial</vt:lpstr>
      <vt:lpstr>Calisto MT</vt:lpstr>
      <vt:lpstr>Wingdings 2</vt:lpstr>
      <vt:lpstr>Slate</vt:lpstr>
      <vt:lpstr>FEA Lab Individual Project  Static Structural and Explicit Dynamics Analysis of a Polygonal Model Student: Aqib Iqbal Roll No: ME-1906 Department: Mechanical Engineering Instructor: Sir Affan Software: ANSYS Workbench</vt:lpstr>
      <vt:lpstr>This project presents the finite element analysis of a custom-designed polygonal structure using ANSYS Workbench. Both Static Structural and Explicit Dynamics analyses were performed. Material properties and loading conditions were uniquely defined using roll-number-based and personal parameters. A mesh convergence study was conducted to ensure numerical accuracy. The results include stress distribution, deformation patterns, and energy response, with a comparison between static and dynamic behavior.</vt:lpstr>
      <vt:lpstr>Project Objectives</vt:lpstr>
      <vt:lpstr>Geometry Creation</vt:lpstr>
      <vt:lpstr>Material Properties</vt:lpstr>
      <vt:lpstr>Boundary Conditions (Static Structural)</vt:lpstr>
      <vt:lpstr>Remote Force</vt:lpstr>
      <vt:lpstr>Explicit Dynamics Loading</vt:lpstr>
      <vt:lpstr>PowerPoint Presentation</vt:lpstr>
      <vt:lpstr>Meshing</vt:lpstr>
      <vt:lpstr>Results</vt:lpstr>
      <vt:lpstr>Mesh Convergence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Aqib</dc:creator>
  <cp:lastModifiedBy>Aqib</cp:lastModifiedBy>
  <cp:revision>1</cp:revision>
  <dcterms:created xsi:type="dcterms:W3CDTF">2025-12-03T02:23:20Z</dcterms:created>
  <dcterms:modified xsi:type="dcterms:W3CDTF">2025-12-03T03:50:47Z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